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7" r:id="rId5"/>
    <p:sldId id="271" r:id="rId6"/>
    <p:sldId id="270" r:id="rId7"/>
    <p:sldId id="273" r:id="rId8"/>
    <p:sldId id="261" r:id="rId9"/>
    <p:sldId id="257" r:id="rId10"/>
    <p:sldId id="260" r:id="rId11"/>
    <p:sldId id="275" r:id="rId12"/>
    <p:sldId id="276" r:id="rId13"/>
    <p:sldId id="278" r:id="rId14"/>
    <p:sldId id="266" r:id="rId15"/>
    <p:sldId id="272" r:id="rId16"/>
    <p:sldId id="274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-1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9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1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9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5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E67CC-F738-684E-9998-7F7AD7A738AA}" type="datetimeFigureOut">
              <a:rPr lang="en-US" smtClean="0"/>
              <a:t>1/9/12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Day 1: Lets Play with Data!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2008 Presidential Election Donations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949" r="-14949"/>
          <a:stretch>
            <a:fillRect/>
          </a:stretch>
        </p:blipFill>
        <p:spPr>
          <a:xfrm>
            <a:off x="457200" y="78154"/>
            <a:ext cx="8229600" cy="6779846"/>
          </a:xfrm>
        </p:spPr>
      </p:pic>
    </p:spTree>
    <p:extLst>
      <p:ext uri="{BB962C8B-B14F-4D97-AF65-F5344CB8AC3E}">
        <p14:creationId xmlns:p14="http://schemas.microsoft.com/office/powerpoint/2010/main" val="64563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086" r="-18086"/>
          <a:stretch>
            <a:fillRect/>
          </a:stretch>
        </p:blipFill>
        <p:spPr>
          <a:xfrm>
            <a:off x="457200" y="112151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584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4855" r="-44855"/>
          <a:stretch>
            <a:fillRect/>
          </a:stretch>
        </p:blipFill>
        <p:spPr>
          <a:xfrm>
            <a:off x="457200" y="1141057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0629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2693"/>
            <a:ext cx="10463683" cy="48553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9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542" r="4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54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7462"/>
            <a:ext cx="8229600" cy="34787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Negative Donations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0139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823" r="-25823"/>
          <a:stretch>
            <a:fillRect/>
          </a:stretch>
        </p:blipFill>
        <p:spPr>
          <a:xfrm>
            <a:off x="457200" y="263525"/>
            <a:ext cx="8229600" cy="5862638"/>
          </a:xfrm>
        </p:spPr>
      </p:pic>
    </p:spTree>
    <p:extLst>
      <p:ext uri="{BB962C8B-B14F-4D97-AF65-F5344CB8AC3E}">
        <p14:creationId xmlns:p14="http://schemas.microsoft.com/office/powerpoint/2010/main" val="131624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err="1" smtClean="0"/>
              <a:t>dataiap.github.com</a:t>
            </a:r>
            <a:r>
              <a:rPr lang="en-US" dirty="0"/>
              <a:t>/</a:t>
            </a:r>
            <a:r>
              <a:rPr lang="en-US" dirty="0" err="1"/>
              <a:t>dataiap</a:t>
            </a:r>
            <a:r>
              <a:rPr lang="en-US" dirty="0"/>
              <a:t>/day1/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2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31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9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$1,644,712,232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3468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6X </a:t>
            </a:r>
          </a:p>
          <a:p>
            <a:pPr marL="0" indent="0" algn="ctr">
              <a:buNone/>
            </a:pPr>
            <a:r>
              <a:rPr lang="en-US" sz="6600" dirty="0" smtClean="0"/>
              <a:t>Earth’s circumference!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35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10% </a:t>
            </a:r>
          </a:p>
          <a:p>
            <a:pPr marL="0" indent="0" algn="ctr">
              <a:buNone/>
            </a:pPr>
            <a:r>
              <a:rPr lang="en-US" sz="4400" dirty="0" smtClean="0"/>
              <a:t>U.S. </a:t>
            </a:r>
            <a:r>
              <a:rPr lang="en-US" sz="4400" dirty="0" err="1" smtClean="0"/>
              <a:t>Dept</a:t>
            </a:r>
            <a:r>
              <a:rPr lang="en-US" sz="4400" dirty="0" smtClean="0"/>
              <a:t> of Energy’s Budget!</a:t>
            </a:r>
          </a:p>
          <a:p>
            <a:pPr marL="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6816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Federal Election Commission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280522"/>
            <a:ext cx="6400800" cy="1752600"/>
          </a:xfrm>
        </p:spPr>
        <p:txBody>
          <a:bodyPr/>
          <a:lstStyle/>
          <a:p>
            <a:r>
              <a:rPr lang="en-US" dirty="0" smtClean="0"/>
              <a:t>(FEC)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2008 Donations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C00430470,"P80002801",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"McCain, John S",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"WAHLERS, STUART E. MR.", </a:t>
            </a:r>
          </a:p>
          <a:p>
            <a:pPr marL="0" indent="0">
              <a:buNone/>
            </a:pPr>
            <a:r>
              <a:rPr lang="en-US" dirty="0" smtClean="0"/>
              <a:t>"A.P.O.", "AE", "091280013",</a:t>
            </a:r>
          </a:p>
          <a:p>
            <a:pPr marL="0" indent="0">
              <a:buNone/>
            </a:pPr>
            <a:r>
              <a:rPr lang="en-US" dirty="0" smtClean="0"/>
              <a:t>"U.S. MILITARY","SOLDIER",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250, 31-JUL-08,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"","X",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"TRANSFER FROM MCCAIN VICTORY 2008",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"SA18",377957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6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962" b="12962"/>
          <a:stretch>
            <a:fillRect/>
          </a:stretch>
        </p:blipFill>
        <p:spPr>
          <a:xfrm>
            <a:off x="457200" y="857734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2796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118</Words>
  <Application>Microsoft Macintosh PowerPoint</Application>
  <PresentationFormat>On-screen Show (4:3)</PresentationFormat>
  <Paragraphs>21</Paragraphs>
  <Slides>17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Day 1: Lets Play with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Federal Election Commission</vt:lpstr>
      <vt:lpstr>2008 Donations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dataiap.github.com/dataiap/day1/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1: Lets Play with Data</dc:title>
  <dc:creator>eugene</dc:creator>
  <cp:lastModifiedBy>eugene</cp:lastModifiedBy>
  <cp:revision>12</cp:revision>
  <dcterms:created xsi:type="dcterms:W3CDTF">2012-01-07T17:35:40Z</dcterms:created>
  <dcterms:modified xsi:type="dcterms:W3CDTF">2012-01-09T15:57:07Z</dcterms:modified>
</cp:coreProperties>
</file>